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441" r:id="rId4"/>
    <p:sldId id="442" r:id="rId5"/>
    <p:sldId id="450" r:id="rId6"/>
    <p:sldId id="451" r:id="rId7"/>
    <p:sldId id="452" r:id="rId8"/>
    <p:sldId id="449" r:id="rId9"/>
    <p:sldId id="434" r:id="rId10"/>
    <p:sldId id="444" r:id="rId11"/>
    <p:sldId id="447" r:id="rId12"/>
    <p:sldId id="448" r:id="rId13"/>
    <p:sldId id="445" r:id="rId14"/>
    <p:sldId id="446" r:id="rId15"/>
    <p:sldId id="453" r:id="rId16"/>
    <p:sldId id="297" r:id="rId17"/>
    <p:sldId id="43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1.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五乘共法大綱介紹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2.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總陳四見（一）—總說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五乘共法大綱介紹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C5D748-50B9-B494-F29C-FD147203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8" y="555163"/>
            <a:ext cx="12042081" cy="56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7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D38E29-74D9-4E82-96BC-FEBE3736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" y="361257"/>
            <a:ext cx="11662611" cy="59062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2DD169D-E1C6-79C0-0516-A03A6C86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23" y="504795"/>
            <a:ext cx="170140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B829A8-D7E9-9BEA-2486-0B8651E5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848"/>
            <a:ext cx="12192000" cy="59763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2FBFFE-D30F-3D6D-4155-565FC7DF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14" y="5938059"/>
            <a:ext cx="4732681" cy="3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C2CB80-4445-A590-25B2-2C92A7E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2" y="546542"/>
            <a:ext cx="11004484" cy="54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083057F-BB6D-B4BD-0C02-8395051A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464"/>
            <a:ext cx="12192000" cy="52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7E8143-945E-C26B-38D6-989F9A2A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5" y="690363"/>
            <a:ext cx="11462084" cy="53357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7C85225-5CA2-DE31-281D-D643341B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19" y="1503965"/>
            <a:ext cx="5648160" cy="4574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696FB0-0725-4C12-8F3E-4C3CBA25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27" y="2857471"/>
            <a:ext cx="697899" cy="414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A1E093E-5EF9-6144-3282-7FEA1444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111" y="4167158"/>
            <a:ext cx="2492659" cy="4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CDDDCC-1B47-E82D-7ABE-7099113BE9AF}"/>
              </a:ext>
            </a:extLst>
          </p:cNvPr>
          <p:cNvGrpSpPr/>
          <p:nvPr/>
        </p:nvGrpSpPr>
        <p:grpSpPr>
          <a:xfrm>
            <a:off x="3830065" y="1743577"/>
            <a:ext cx="3826043" cy="3184358"/>
            <a:chOff x="2153665" y="1920040"/>
            <a:chExt cx="3826043" cy="3184358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426E59D-AEC3-E776-6469-F7B804FC4C30}"/>
                </a:ext>
              </a:extLst>
            </p:cNvPr>
            <p:cNvGrpSpPr/>
            <p:nvPr/>
          </p:nvGrpSpPr>
          <p:grpSpPr>
            <a:xfrm>
              <a:off x="2153665" y="1920040"/>
              <a:ext cx="3826043" cy="3184358"/>
              <a:chOff x="2153665" y="1920040"/>
              <a:chExt cx="3826043" cy="318435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4DE3FE4F-33A2-697B-98D3-45F781FA553C}"/>
                  </a:ext>
                </a:extLst>
              </p:cNvPr>
              <p:cNvGrpSpPr/>
              <p:nvPr/>
            </p:nvGrpSpPr>
            <p:grpSpPr>
              <a:xfrm>
                <a:off x="2153665" y="2015290"/>
                <a:ext cx="3826043" cy="2993859"/>
                <a:chOff x="2133630" y="1423737"/>
                <a:chExt cx="3826043" cy="3826043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050B93F7-6E86-ECDC-7067-7799931DFC84}"/>
                    </a:ext>
                  </a:extLst>
                </p:cNvPr>
                <p:cNvGrpSpPr/>
                <p:nvPr/>
              </p:nvGrpSpPr>
              <p:grpSpPr>
                <a:xfrm>
                  <a:off x="2999874" y="1423737"/>
                  <a:ext cx="2093555" cy="3826043"/>
                  <a:chOff x="2847474" y="1423737"/>
                  <a:chExt cx="2093555" cy="3826043"/>
                </a:xfrm>
              </p:grpSpPr>
              <p:sp>
                <p:nvSpPr>
                  <p:cNvPr id="5" name="手繪多邊形: 圖案 4">
                    <a:extLst>
                      <a:ext uri="{FF2B5EF4-FFF2-40B4-BE49-F238E27FC236}">
                        <a16:creationId xmlns:a16="http://schemas.microsoft.com/office/drawing/2014/main" id="{4C76733A-549A-5704-97FE-08CE035B204F}"/>
                      </a:ext>
                    </a:extLst>
                  </p:cNvPr>
                  <p:cNvSpPr/>
                  <p:nvPr/>
                </p:nvSpPr>
                <p:spPr>
                  <a:xfrm>
                    <a:off x="2847474" y="1423737"/>
                    <a:ext cx="713934" cy="3826043"/>
                  </a:xfrm>
                  <a:custGeom>
                    <a:avLst/>
                    <a:gdLst>
                      <a:gd name="connsiteX0" fmla="*/ 32084 w 713934"/>
                      <a:gd name="connsiteY0" fmla="*/ 0 h 3826043"/>
                      <a:gd name="connsiteX1" fmla="*/ 713873 w 713934"/>
                      <a:gd name="connsiteY1" fmla="*/ 1997243 h 3826043"/>
                      <a:gd name="connsiteX2" fmla="*/ 0 w 713934"/>
                      <a:gd name="connsiteY2" fmla="*/ 3826043 h 3826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3934" h="3826043">
                        <a:moveTo>
                          <a:pt x="32084" y="0"/>
                        </a:moveTo>
                        <a:cubicBezTo>
                          <a:pt x="375652" y="679784"/>
                          <a:pt x="719220" y="1359569"/>
                          <a:pt x="713873" y="1997243"/>
                        </a:cubicBezTo>
                        <a:cubicBezTo>
                          <a:pt x="708526" y="2634917"/>
                          <a:pt x="354263" y="3230480"/>
                          <a:pt x="0" y="3826043"/>
                        </a:cubicBezTo>
                      </a:path>
                    </a:pathLst>
                  </a:cu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" name="手繪多邊形: 圖案 5">
                    <a:extLst>
                      <a:ext uri="{FF2B5EF4-FFF2-40B4-BE49-F238E27FC236}">
                        <a16:creationId xmlns:a16="http://schemas.microsoft.com/office/drawing/2014/main" id="{F674CC8C-A199-D762-D7D6-535496EFAE01}"/>
                      </a:ext>
                    </a:extLst>
                  </p:cNvPr>
                  <p:cNvSpPr/>
                  <p:nvPr/>
                </p:nvSpPr>
                <p:spPr>
                  <a:xfrm flipH="1">
                    <a:off x="4227095" y="1423737"/>
                    <a:ext cx="713934" cy="3826043"/>
                  </a:xfrm>
                  <a:custGeom>
                    <a:avLst/>
                    <a:gdLst>
                      <a:gd name="connsiteX0" fmla="*/ 32084 w 713934"/>
                      <a:gd name="connsiteY0" fmla="*/ 0 h 3826043"/>
                      <a:gd name="connsiteX1" fmla="*/ 713873 w 713934"/>
                      <a:gd name="connsiteY1" fmla="*/ 1997243 h 3826043"/>
                      <a:gd name="connsiteX2" fmla="*/ 0 w 713934"/>
                      <a:gd name="connsiteY2" fmla="*/ 3826043 h 3826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3934" h="3826043">
                        <a:moveTo>
                          <a:pt x="32084" y="0"/>
                        </a:moveTo>
                        <a:cubicBezTo>
                          <a:pt x="375652" y="679784"/>
                          <a:pt x="719220" y="1359569"/>
                          <a:pt x="713873" y="1997243"/>
                        </a:cubicBezTo>
                        <a:cubicBezTo>
                          <a:pt x="708526" y="2634917"/>
                          <a:pt x="354263" y="3230480"/>
                          <a:pt x="0" y="3826043"/>
                        </a:cubicBezTo>
                      </a:path>
                    </a:pathLst>
                  </a:cu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" name="群組 7">
                  <a:extLst>
                    <a:ext uri="{FF2B5EF4-FFF2-40B4-BE49-F238E27FC236}">
                      <a16:creationId xmlns:a16="http://schemas.microsoft.com/office/drawing/2014/main" id="{793FB051-EABB-1376-F82F-A54F2D7EB3D9}"/>
                    </a:ext>
                  </a:extLst>
                </p:cNvPr>
                <p:cNvGrpSpPr/>
                <p:nvPr/>
              </p:nvGrpSpPr>
              <p:grpSpPr>
                <a:xfrm rot="5400000">
                  <a:off x="2999874" y="1423737"/>
                  <a:ext cx="2093555" cy="3826043"/>
                  <a:chOff x="2847474" y="1423737"/>
                  <a:chExt cx="2093555" cy="3826043"/>
                </a:xfrm>
              </p:grpSpPr>
              <p:sp>
                <p:nvSpPr>
                  <p:cNvPr id="9" name="手繪多邊形: 圖案 8">
                    <a:extLst>
                      <a:ext uri="{FF2B5EF4-FFF2-40B4-BE49-F238E27FC236}">
                        <a16:creationId xmlns:a16="http://schemas.microsoft.com/office/drawing/2014/main" id="{9BAE2878-1EA4-9B11-F49C-79FB5E0D67EF}"/>
                      </a:ext>
                    </a:extLst>
                  </p:cNvPr>
                  <p:cNvSpPr/>
                  <p:nvPr/>
                </p:nvSpPr>
                <p:spPr>
                  <a:xfrm>
                    <a:off x="2847474" y="1423737"/>
                    <a:ext cx="713934" cy="3826043"/>
                  </a:xfrm>
                  <a:custGeom>
                    <a:avLst/>
                    <a:gdLst>
                      <a:gd name="connsiteX0" fmla="*/ 32084 w 713934"/>
                      <a:gd name="connsiteY0" fmla="*/ 0 h 3826043"/>
                      <a:gd name="connsiteX1" fmla="*/ 713873 w 713934"/>
                      <a:gd name="connsiteY1" fmla="*/ 1997243 h 3826043"/>
                      <a:gd name="connsiteX2" fmla="*/ 0 w 713934"/>
                      <a:gd name="connsiteY2" fmla="*/ 3826043 h 3826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3934" h="3826043">
                        <a:moveTo>
                          <a:pt x="32084" y="0"/>
                        </a:moveTo>
                        <a:cubicBezTo>
                          <a:pt x="375652" y="679784"/>
                          <a:pt x="719220" y="1359569"/>
                          <a:pt x="713873" y="1997243"/>
                        </a:cubicBezTo>
                        <a:cubicBezTo>
                          <a:pt x="708526" y="2634917"/>
                          <a:pt x="354263" y="3230480"/>
                          <a:pt x="0" y="3826043"/>
                        </a:cubicBezTo>
                      </a:path>
                    </a:pathLst>
                  </a:cu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" name="手繪多邊形: 圖案 10">
                    <a:extLst>
                      <a:ext uri="{FF2B5EF4-FFF2-40B4-BE49-F238E27FC236}">
                        <a16:creationId xmlns:a16="http://schemas.microsoft.com/office/drawing/2014/main" id="{0A840768-BF35-3C96-C8C6-69649BB7E673}"/>
                      </a:ext>
                    </a:extLst>
                  </p:cNvPr>
                  <p:cNvSpPr/>
                  <p:nvPr/>
                </p:nvSpPr>
                <p:spPr>
                  <a:xfrm flipH="1">
                    <a:off x="4227095" y="1423737"/>
                    <a:ext cx="713934" cy="3826043"/>
                  </a:xfrm>
                  <a:custGeom>
                    <a:avLst/>
                    <a:gdLst>
                      <a:gd name="connsiteX0" fmla="*/ 32084 w 713934"/>
                      <a:gd name="connsiteY0" fmla="*/ 0 h 3826043"/>
                      <a:gd name="connsiteX1" fmla="*/ 713873 w 713934"/>
                      <a:gd name="connsiteY1" fmla="*/ 1997243 h 3826043"/>
                      <a:gd name="connsiteX2" fmla="*/ 0 w 713934"/>
                      <a:gd name="connsiteY2" fmla="*/ 3826043 h 3826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3934" h="3826043">
                        <a:moveTo>
                          <a:pt x="32084" y="0"/>
                        </a:moveTo>
                        <a:cubicBezTo>
                          <a:pt x="375652" y="679784"/>
                          <a:pt x="719220" y="1359569"/>
                          <a:pt x="713873" y="1997243"/>
                        </a:cubicBezTo>
                        <a:cubicBezTo>
                          <a:pt x="708526" y="2634917"/>
                          <a:pt x="354263" y="3230480"/>
                          <a:pt x="0" y="3826043"/>
                        </a:cubicBezTo>
                      </a:path>
                    </a:pathLst>
                  </a:cu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BFDA31C9-5744-6B44-939D-F8B254641E65}"/>
                  </a:ext>
                </a:extLst>
              </p:cNvPr>
              <p:cNvGrpSpPr/>
              <p:nvPr/>
            </p:nvGrpSpPr>
            <p:grpSpPr>
              <a:xfrm>
                <a:off x="2225855" y="1920040"/>
                <a:ext cx="3681662" cy="3184358"/>
                <a:chOff x="2318080" y="1676400"/>
                <a:chExt cx="3681662" cy="3184358"/>
              </a:xfrm>
            </p:grpSpPr>
            <p:sp>
              <p:nvSpPr>
                <p:cNvPr id="13" name="手繪多邊形: 圖案 12">
                  <a:extLst>
                    <a:ext uri="{FF2B5EF4-FFF2-40B4-BE49-F238E27FC236}">
                      <a16:creationId xmlns:a16="http://schemas.microsoft.com/office/drawing/2014/main" id="{260BC848-4AD0-EA43-8875-F451C6B9F2F9}"/>
                    </a:ext>
                  </a:extLst>
                </p:cNvPr>
                <p:cNvSpPr/>
                <p:nvPr/>
              </p:nvSpPr>
              <p:spPr>
                <a:xfrm flipH="1">
                  <a:off x="2318080" y="1676400"/>
                  <a:ext cx="1475873" cy="3184358"/>
                </a:xfrm>
                <a:custGeom>
                  <a:avLst/>
                  <a:gdLst>
                    <a:gd name="connsiteX0" fmla="*/ 32084 w 713934"/>
                    <a:gd name="connsiteY0" fmla="*/ 0 h 3826043"/>
                    <a:gd name="connsiteX1" fmla="*/ 713873 w 713934"/>
                    <a:gd name="connsiteY1" fmla="*/ 1997243 h 3826043"/>
                    <a:gd name="connsiteX2" fmla="*/ 0 w 713934"/>
                    <a:gd name="connsiteY2" fmla="*/ 3826043 h 3826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934" h="3826043">
                      <a:moveTo>
                        <a:pt x="32084" y="0"/>
                      </a:moveTo>
                      <a:cubicBezTo>
                        <a:pt x="375652" y="679784"/>
                        <a:pt x="719220" y="1359569"/>
                        <a:pt x="713873" y="1997243"/>
                      </a:cubicBezTo>
                      <a:cubicBezTo>
                        <a:pt x="708526" y="2634917"/>
                        <a:pt x="354263" y="3230480"/>
                        <a:pt x="0" y="3826043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手繪多邊形: 圖案 13">
                  <a:extLst>
                    <a:ext uri="{FF2B5EF4-FFF2-40B4-BE49-F238E27FC236}">
                      <a16:creationId xmlns:a16="http://schemas.microsoft.com/office/drawing/2014/main" id="{90AE87CA-F584-1B8B-FC82-880AFDB604E7}"/>
                    </a:ext>
                  </a:extLst>
                </p:cNvPr>
                <p:cNvSpPr/>
                <p:nvPr/>
              </p:nvSpPr>
              <p:spPr>
                <a:xfrm>
                  <a:off x="4523869" y="1676400"/>
                  <a:ext cx="1475873" cy="3184358"/>
                </a:xfrm>
                <a:custGeom>
                  <a:avLst/>
                  <a:gdLst>
                    <a:gd name="connsiteX0" fmla="*/ 32084 w 713934"/>
                    <a:gd name="connsiteY0" fmla="*/ 0 h 3826043"/>
                    <a:gd name="connsiteX1" fmla="*/ 713873 w 713934"/>
                    <a:gd name="connsiteY1" fmla="*/ 1997243 h 3826043"/>
                    <a:gd name="connsiteX2" fmla="*/ 0 w 713934"/>
                    <a:gd name="connsiteY2" fmla="*/ 3826043 h 3826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934" h="3826043">
                      <a:moveTo>
                        <a:pt x="32084" y="0"/>
                      </a:moveTo>
                      <a:cubicBezTo>
                        <a:pt x="375652" y="679784"/>
                        <a:pt x="719220" y="1359569"/>
                        <a:pt x="713873" y="1997243"/>
                      </a:cubicBezTo>
                      <a:cubicBezTo>
                        <a:pt x="708526" y="2634917"/>
                        <a:pt x="354263" y="3230480"/>
                        <a:pt x="0" y="3826043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BCA8B32-638D-F640-EF00-CCC7FF5D4858}"/>
                </a:ext>
              </a:extLst>
            </p:cNvPr>
            <p:cNvSpPr txBox="1"/>
            <p:nvPr/>
          </p:nvSpPr>
          <p:spPr>
            <a:xfrm>
              <a:off x="3820465" y="328138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/>
                <a:t>人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C0C9BEC-EF48-21F6-AC0B-ECB53E1DF5F8}"/>
                </a:ext>
              </a:extLst>
            </p:cNvPr>
            <p:cNvSpPr txBox="1"/>
            <p:nvPr/>
          </p:nvSpPr>
          <p:spPr>
            <a:xfrm>
              <a:off x="3820465" y="237423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/>
                <a:t>天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5A26E65-3454-93FF-9791-E5A4130358E3}"/>
                </a:ext>
              </a:extLst>
            </p:cNvPr>
            <p:cNvSpPr txBox="1"/>
            <p:nvPr/>
          </p:nvSpPr>
          <p:spPr>
            <a:xfrm>
              <a:off x="3666577" y="430730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/>
                <a:t>地獄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F24CB6F-A8E6-3C8C-8D55-E1B361916D59}"/>
                </a:ext>
              </a:extLst>
            </p:cNvPr>
            <p:cNvSpPr txBox="1"/>
            <p:nvPr/>
          </p:nvSpPr>
          <p:spPr>
            <a:xfrm>
              <a:off x="4764505" y="328138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/>
                <a:t>畜生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98BF220-3405-5F8E-747E-8D225B435893}"/>
                </a:ext>
              </a:extLst>
            </p:cNvPr>
            <p:cNvSpPr txBox="1"/>
            <p:nvPr/>
          </p:nvSpPr>
          <p:spPr>
            <a:xfrm>
              <a:off x="2558716" y="328138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/>
                <a:t>餓鬼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64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五乘共法大綱介紹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總陳四見（一）—總說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7A59E43-F1CD-0F0E-2ABF-60E8A55A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26401"/>
            <a:ext cx="11333972" cy="63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F4CED1-609F-C025-F470-40B0253F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63" y="433137"/>
            <a:ext cx="7176875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396E0F-3CA5-A38B-70E0-63D45DBA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357"/>
            <a:ext cx="12192000" cy="59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3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F3D5BC-24DF-7EF8-160A-F733D25B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894996"/>
            <a:ext cx="1161259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ECAE97-79DC-2603-6AA4-D3773967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628259"/>
            <a:ext cx="10993384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44F71C8-6FBF-3001-1148-E4A69900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284"/>
            <a:ext cx="12192000" cy="5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B3EAB58-1112-B7A9-80D5-CD82635D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46"/>
            <a:ext cx="12192000" cy="56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08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14350</TotalTime>
  <Words>114</Words>
  <Application>Microsoft Office PowerPoint</Application>
  <PresentationFormat>寬螢幕</PresentationFormat>
  <Paragraphs>25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771</cp:revision>
  <dcterms:created xsi:type="dcterms:W3CDTF">2023-08-17T10:12:34Z</dcterms:created>
  <dcterms:modified xsi:type="dcterms:W3CDTF">2024-04-30T09:43:25Z</dcterms:modified>
</cp:coreProperties>
</file>